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16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3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5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8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3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5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7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99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851717"/>
            <a:ext cx="10153816" cy="537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161760"/>
            <a:ext cx="7343775" cy="2914650"/>
          </a:xfrm>
        </p:spPr>
      </p:pic>
    </p:spTree>
    <p:extLst>
      <p:ext uri="{BB962C8B-B14F-4D97-AF65-F5344CB8AC3E}">
        <p14:creationId xmlns:p14="http://schemas.microsoft.com/office/powerpoint/2010/main" val="401758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33" y="1939029"/>
            <a:ext cx="946513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2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3" y="2005634"/>
            <a:ext cx="7629525" cy="3200400"/>
          </a:xfrm>
        </p:spPr>
      </p:pic>
    </p:spTree>
    <p:extLst>
      <p:ext uri="{BB962C8B-B14F-4D97-AF65-F5344CB8AC3E}">
        <p14:creationId xmlns:p14="http://schemas.microsoft.com/office/powerpoint/2010/main" val="108892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60" y="2035658"/>
            <a:ext cx="7639050" cy="3590925"/>
          </a:xfrm>
        </p:spPr>
      </p:pic>
    </p:spTree>
    <p:extLst>
      <p:ext uri="{BB962C8B-B14F-4D97-AF65-F5344CB8AC3E}">
        <p14:creationId xmlns:p14="http://schemas.microsoft.com/office/powerpoint/2010/main" val="65183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590" y="1952280"/>
            <a:ext cx="9530176" cy="4022725"/>
          </a:xfrm>
        </p:spPr>
      </p:pic>
    </p:spTree>
    <p:extLst>
      <p:ext uri="{BB962C8B-B14F-4D97-AF65-F5344CB8AC3E}">
        <p14:creationId xmlns:p14="http://schemas.microsoft.com/office/powerpoint/2010/main" val="242513104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3</cp:revision>
  <dcterms:created xsi:type="dcterms:W3CDTF">2018-01-03T18:17:22Z</dcterms:created>
  <dcterms:modified xsi:type="dcterms:W3CDTF">2018-01-03T18:35:44Z</dcterms:modified>
</cp:coreProperties>
</file>